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12"/>
  </p:notesMasterIdLst>
  <p:sldIdLst>
    <p:sldId id="299" r:id="rId6"/>
    <p:sldId id="300" r:id="rId7"/>
    <p:sldId id="301" r:id="rId8"/>
    <p:sldId id="304" r:id="rId9"/>
    <p:sldId id="302" r:id="rId10"/>
    <p:sldId id="303" r:id="rId11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97" d="100"/>
          <a:sy n="97" d="100"/>
        </p:scale>
        <p:origin x="-128" y="-304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10/20/14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OAuth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Robert Crooks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authentication system for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  <a:p>
            <a:r>
              <a:rPr lang="en-US" dirty="0" smtClean="0"/>
              <a:t>Used by Google, Twitter, etc.</a:t>
            </a:r>
          </a:p>
          <a:p>
            <a:r>
              <a:rPr lang="en-US" dirty="0" smtClean="0"/>
              <a:t>Used for all </a:t>
            </a:r>
            <a:r>
              <a:rPr lang="en-US" dirty="0" err="1" smtClean="0"/>
              <a:t>Brightcove’s</a:t>
            </a:r>
            <a:r>
              <a:rPr lang="en-US" dirty="0" smtClean="0"/>
              <a:t> new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61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several OAuth “flows”</a:t>
            </a:r>
          </a:p>
          <a:p>
            <a:r>
              <a:rPr lang="en-US" dirty="0" smtClean="0"/>
              <a:t>Brightcove currently uses one: the Client Credential flow</a:t>
            </a:r>
          </a:p>
          <a:p>
            <a:r>
              <a:rPr lang="en-US" dirty="0" smtClean="0"/>
              <a:t>How it works: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get client credentials for some combination of API operations</a:t>
            </a:r>
          </a:p>
          <a:p>
            <a:pPr lvl="2"/>
            <a:r>
              <a:rPr lang="en-US" dirty="0" smtClean="0"/>
              <a:t>Use the OAuth UI or make an API call</a:t>
            </a:r>
          </a:p>
          <a:p>
            <a:pPr lvl="2"/>
            <a:r>
              <a:rPr lang="en-US" dirty="0" smtClean="0"/>
              <a:t>The credentials are a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endParaRPr lang="en-US" dirty="0" smtClean="0"/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use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to get an </a:t>
            </a:r>
            <a:r>
              <a:rPr lang="en-US" dirty="0" err="1" smtClean="0"/>
              <a:t>access_token</a:t>
            </a:r>
            <a:r>
              <a:rPr lang="en-US" dirty="0" smtClean="0"/>
              <a:t> from the OAuth service</a:t>
            </a:r>
          </a:p>
          <a:p>
            <a:pPr lvl="2"/>
            <a:r>
              <a:rPr lang="en-US" dirty="0" err="1" smtClean="0"/>
              <a:t>access_tokens</a:t>
            </a:r>
            <a:r>
              <a:rPr lang="en-US" dirty="0" smtClean="0"/>
              <a:t> time out (currently in 5 minutes)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access_token</a:t>
            </a:r>
            <a:r>
              <a:rPr lang="en-US" dirty="0" smtClean="0"/>
              <a:t> is used to authenticate the API call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0123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8" name="Picture 7" descr="client-credentials-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81" y="1749425"/>
            <a:ext cx="8587581" cy="731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45306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Client Credentials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1479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 the OAuth UI in Studio</a:t>
            </a:r>
          </a:p>
          <a:p>
            <a:pPr lvl="1"/>
            <a:r>
              <a:rPr lang="en-US" dirty="0" smtClean="0"/>
              <a:t>But note that not all API operations are there yet</a:t>
            </a:r>
          </a:p>
          <a:p>
            <a:r>
              <a:rPr lang="en-US" dirty="0" smtClean="0"/>
              <a:t>Alternatively, make an API call to the OAuth API</a:t>
            </a:r>
          </a:p>
          <a:p>
            <a:pPr lvl="1"/>
            <a:r>
              <a:rPr lang="en-US" dirty="0" smtClean="0"/>
              <a:t>You will need your BC_TOKEN</a:t>
            </a:r>
          </a:p>
          <a:p>
            <a:pPr lvl="1"/>
            <a:r>
              <a:rPr lang="en-US" dirty="0" smtClean="0"/>
              <a:t>You will also need the operations you </a:t>
            </a:r>
            <a:r>
              <a:rPr lang="en-US" smtClean="0"/>
              <a:t>want access to</a:t>
            </a:r>
            <a:endParaRPr lang="en-US" dirty="0" smtClean="0"/>
          </a:p>
          <a:p>
            <a:pPr lvl="1"/>
            <a:r>
              <a:rPr lang="en-US" dirty="0" smtClean="0"/>
              <a:t>Get the BC_TOKEN from browser cookies</a:t>
            </a:r>
          </a:p>
          <a:p>
            <a:pPr lvl="2"/>
            <a:r>
              <a:rPr lang="en-US" dirty="0" smtClean="0"/>
              <a:t>You must be in Studio</a:t>
            </a:r>
          </a:p>
          <a:p>
            <a:pPr lvl="2"/>
            <a:r>
              <a:rPr lang="en-US" dirty="0" smtClean="0"/>
              <a:t>You must be in the account you want to use the API on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/>
              <a:t> </a:t>
            </a:r>
            <a:r>
              <a:rPr lang="en-US" dirty="0" smtClean="0"/>
              <a:t>where you can find them!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9496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BC-Template2014.potx</Template>
  <TotalTime>91</TotalTime>
  <Words>223</Words>
  <Application>Microsoft Macintosh PowerPoint</Application>
  <PresentationFormat>Custom</PresentationFormat>
  <Paragraphs>36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BC-Template2014</vt:lpstr>
      <vt:lpstr>Brightcove Dark</vt:lpstr>
      <vt:lpstr>2014 Titles</vt:lpstr>
      <vt:lpstr>Product titles with tagline</vt:lpstr>
      <vt:lpstr>Products with no taglines</vt:lpstr>
      <vt:lpstr>Working with OAuth</vt:lpstr>
      <vt:lpstr>What is Oauth 2.0</vt:lpstr>
      <vt:lpstr>How does it work?</vt:lpstr>
      <vt:lpstr>Client Credential Flow</vt:lpstr>
      <vt:lpstr>Getting Client Credentials</vt:lpstr>
      <vt:lpstr>What You Need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Robert Crooks</cp:lastModifiedBy>
  <cp:revision>15</cp:revision>
  <dcterms:created xsi:type="dcterms:W3CDTF">2014-09-13T21:02:55Z</dcterms:created>
  <dcterms:modified xsi:type="dcterms:W3CDTF">2014-10-20T12:28:26Z</dcterms:modified>
</cp:coreProperties>
</file>